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5" r:id="rId3"/>
    <p:sldId id="267" r:id="rId4"/>
    <p:sldId id="26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5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C5E028B-233E-4BE7-9439-8B9B906C0547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2954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more Dependent clauses</a:t>
            </a:r>
          </a:p>
          <a:p>
            <a:r>
              <a:rPr lang="en-US" sz="2800" dirty="0" smtClean="0"/>
              <a:t>on-a-white-bus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Lesson #5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dependent/subordinate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These types of conjunctions function differently than the FANBOYS…they create dependence or subordination of the clause to the other main IC.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They have their own acronym to help you remember a longer list of possible conjunctions.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ON A WHITE BUS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a white 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O = only if, once</a:t>
            </a:r>
          </a:p>
          <a:p>
            <a:pPr>
              <a:buNone/>
            </a:pPr>
            <a:r>
              <a:rPr lang="en-US" dirty="0" smtClean="0"/>
              <a:t>N = now that</a:t>
            </a:r>
          </a:p>
          <a:p>
            <a:pPr>
              <a:buNone/>
            </a:pPr>
            <a:r>
              <a:rPr lang="en-US" dirty="0" smtClean="0"/>
              <a:t>A = after, although, as, as if</a:t>
            </a:r>
          </a:p>
          <a:p>
            <a:pPr>
              <a:buNone/>
            </a:pPr>
            <a:r>
              <a:rPr lang="en-US" dirty="0" smtClean="0"/>
              <a:t>WH = when, whereas, while, whenever, whether, why, how</a:t>
            </a:r>
          </a:p>
          <a:p>
            <a:pPr>
              <a:buNone/>
            </a:pPr>
            <a:r>
              <a:rPr lang="en-US" dirty="0" smtClean="0"/>
              <a:t>I = in case, if, in order that</a:t>
            </a:r>
          </a:p>
          <a:p>
            <a:pPr>
              <a:buNone/>
            </a:pPr>
            <a:r>
              <a:rPr lang="en-US" dirty="0" smtClean="0"/>
              <a:t>T = though, than, that</a:t>
            </a:r>
          </a:p>
          <a:p>
            <a:pPr>
              <a:buNone/>
            </a:pPr>
            <a:r>
              <a:rPr lang="en-US" dirty="0" smtClean="0"/>
              <a:t>E = even though, even if</a:t>
            </a:r>
          </a:p>
          <a:p>
            <a:pPr>
              <a:buNone/>
            </a:pPr>
            <a:r>
              <a:rPr lang="en-US" dirty="0" smtClean="0"/>
              <a:t>B = before, because</a:t>
            </a:r>
          </a:p>
          <a:p>
            <a:pPr>
              <a:buNone/>
            </a:pPr>
            <a:r>
              <a:rPr lang="en-US" dirty="0" smtClean="0"/>
              <a:t>U = until, unless</a:t>
            </a:r>
          </a:p>
          <a:p>
            <a:pPr>
              <a:buNone/>
            </a:pPr>
            <a:r>
              <a:rPr lang="en-US" dirty="0" smtClean="0"/>
              <a:t>S = since, so that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Grab sentence strips, commas, and a few yellow subordinating conjunctions.</a:t>
            </a:r>
          </a:p>
          <a:p>
            <a:r>
              <a:rPr lang="en-US" dirty="0" smtClean="0"/>
              <a:t>Put together at least one sentence that makes sense and be ready to share.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229</TotalTime>
  <Words>119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Grammar Lesson #5 </vt:lpstr>
      <vt:lpstr>dependent/subordinate conjunctions</vt:lpstr>
      <vt:lpstr>on a white bus</vt:lpstr>
      <vt:lpstr>strip it</vt:lpstr>
    </vt:vector>
  </TitlesOfParts>
  <Company>Wichita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Lesson 2</dc:title>
  <dc:creator>Windows User</dc:creator>
  <cp:lastModifiedBy>kfrederick</cp:lastModifiedBy>
  <cp:revision>27</cp:revision>
  <dcterms:created xsi:type="dcterms:W3CDTF">2012-08-22T12:47:58Z</dcterms:created>
  <dcterms:modified xsi:type="dcterms:W3CDTF">2012-08-29T15:41:32Z</dcterms:modified>
</cp:coreProperties>
</file>